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6980-4DDB-4445-B555-FBD23254A6CD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F132-E1B9-4C7B-87F4-05CBF5ED2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6980-4DDB-4445-B555-FBD23254A6CD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F132-E1B9-4C7B-87F4-05CBF5ED2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6980-4DDB-4445-B555-FBD23254A6CD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F132-E1B9-4C7B-87F4-05CBF5ED2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6980-4DDB-4445-B555-FBD23254A6CD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F132-E1B9-4C7B-87F4-05CBF5ED2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6980-4DDB-4445-B555-FBD23254A6CD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F132-E1B9-4C7B-87F4-05CBF5ED2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6980-4DDB-4445-B555-FBD23254A6CD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F132-E1B9-4C7B-87F4-05CBF5ED2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6980-4DDB-4445-B555-FBD23254A6CD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F132-E1B9-4C7B-87F4-05CBF5ED2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6980-4DDB-4445-B555-FBD23254A6CD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F132-E1B9-4C7B-87F4-05CBF5ED2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6980-4DDB-4445-B555-FBD23254A6CD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F132-E1B9-4C7B-87F4-05CBF5ED2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6980-4DDB-4445-B555-FBD23254A6CD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F132-E1B9-4C7B-87F4-05CBF5ED2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6980-4DDB-4445-B555-FBD23254A6CD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6F132-E1B9-4C7B-87F4-05CBF5ED2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2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100000">
              <a:schemeClr val="accent4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46980-4DDB-4445-B555-FBD23254A6CD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6F132-E1B9-4C7B-87F4-05CBF5ED25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2000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puriamanvilas.co.in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00200"/>
            <a:ext cx="9144000" cy="1222375"/>
          </a:xfrm>
        </p:spPr>
        <p:txBody>
          <a:bodyPr>
            <a:normAutofit fontScale="90000"/>
          </a:bodyPr>
          <a:lstStyle/>
          <a:p>
            <a:r>
              <a:rPr lang="en-US" sz="53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Puri </a:t>
            </a:r>
            <a:r>
              <a:rPr lang="en-US" sz="53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Amanvilas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en-US" sz="22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9811730534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en-US" sz="31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Independent Plots, Luxuria-Lavender Floors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en-US" dirty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477000"/>
            <a:ext cx="853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lgerian" pitchFamily="82" charset="0"/>
              </a:rPr>
              <a:t>Website : </a:t>
            </a:r>
            <a:r>
              <a:rPr lang="en-US" sz="24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https://puriamanvilas.co.in/</a:t>
            </a:r>
            <a:endParaRPr lang="en-US" sz="2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Algerian" pitchFamily="82" charset="0"/>
              </a:rPr>
              <a:t> 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6" name="Picture 5" descr="puri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0"/>
            <a:ext cx="2133600" cy="533400"/>
          </a:xfrm>
          <a:prstGeom prst="rect">
            <a:avLst/>
          </a:prstGeom>
        </p:spPr>
      </p:pic>
      <p:pic>
        <p:nvPicPr>
          <p:cNvPr id="7" name="Picture 6" descr="Puri Aman Vilas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62287"/>
            <a:ext cx="9144000" cy="3414713"/>
          </a:xfrm>
          <a:prstGeom prst="rect">
            <a:avLst/>
          </a:prstGeom>
        </p:spPr>
      </p:pic>
      <p:pic>
        <p:nvPicPr>
          <p:cNvPr id="8" name="Picture 7" descr="purilogo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228600"/>
            <a:ext cx="762000" cy="748631"/>
          </a:xfrm>
          <a:prstGeom prst="rect">
            <a:avLst/>
          </a:prstGeom>
        </p:spPr>
      </p:pic>
    </p:spTree>
  </p:cSld>
  <p:clrMapOvr>
    <a:masterClrMapping/>
  </p:clrMapOvr>
  <p:transition advClick="0" advTm="2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32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Our Projects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b="1" dirty="0" smtClean="0">
                <a:solidFill>
                  <a:srgbClr val="0070C0"/>
                </a:solidFill>
                <a:latin typeface="+mj-lt"/>
                <a:cs typeface="MV Boli" pitchFamily="2" charset="0"/>
              </a:rPr>
              <a:t>Puri  Luxuria  Floors</a:t>
            </a:r>
          </a:p>
          <a:p>
            <a:endParaRPr lang="en-US" sz="2800" dirty="0" smtClean="0">
              <a:solidFill>
                <a:srgbClr val="0070C0"/>
              </a:solidFill>
              <a:latin typeface="+mj-lt"/>
            </a:endParaRPr>
          </a:p>
          <a:p>
            <a:r>
              <a:rPr lang="en-US" sz="2800" b="1" dirty="0" smtClean="0">
                <a:solidFill>
                  <a:srgbClr val="0070C0"/>
                </a:solidFill>
                <a:latin typeface="+mj-lt"/>
                <a:cs typeface="MV Boli" pitchFamily="2" charset="0"/>
              </a:rPr>
              <a:t>Puri  Amanvilas  Plot</a:t>
            </a:r>
          </a:p>
          <a:p>
            <a:endParaRPr lang="en-US" sz="2800" dirty="0" smtClean="0">
              <a:solidFill>
                <a:srgbClr val="0070C0"/>
              </a:solidFill>
              <a:latin typeface="+mj-lt"/>
              <a:cs typeface="MV Boli" pitchFamily="2" charset="0"/>
            </a:endParaRPr>
          </a:p>
          <a:p>
            <a:r>
              <a:rPr lang="en-US" sz="2800" b="1" dirty="0" smtClean="0">
                <a:solidFill>
                  <a:srgbClr val="0070C0"/>
                </a:solidFill>
                <a:latin typeface="+mj-lt"/>
                <a:cs typeface="MV Boli" pitchFamily="2" charset="0"/>
              </a:rPr>
              <a:t>Puri  Lavender  Floors</a:t>
            </a:r>
            <a:endParaRPr lang="en-US" sz="2800" dirty="0" smtClean="0">
              <a:solidFill>
                <a:srgbClr val="0070C0"/>
              </a:solidFill>
              <a:latin typeface="+mj-lt"/>
              <a:cs typeface="MV Boli" pitchFamily="2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400800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rnard MT Condensed" pitchFamily="18" charset="0"/>
                <a:cs typeface="Times New Roman" pitchFamily="18" charset="0"/>
              </a:rPr>
              <a:t>Website :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https://puriconstructions.in/luxuria-floors.html</a:t>
            </a:r>
            <a:endParaRPr lang="en-US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newsit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600200"/>
            <a:ext cx="3733800" cy="4765248"/>
          </a:xfrm>
          <a:prstGeom prst="rect">
            <a:avLst/>
          </a:prstGeom>
        </p:spPr>
      </p:pic>
      <p:pic>
        <p:nvPicPr>
          <p:cNvPr id="7" name="Picture 6" descr="purilogo.png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705600" y="228600"/>
            <a:ext cx="2133600" cy="533400"/>
          </a:xfrm>
          <a:prstGeom prst="rect">
            <a:avLst/>
          </a:prstGeom>
        </p:spPr>
      </p:pic>
      <p:pic>
        <p:nvPicPr>
          <p:cNvPr id="8" name="Picture 7" descr="purilogo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304800"/>
            <a:ext cx="542857" cy="533333"/>
          </a:xfrm>
          <a:prstGeom prst="rect">
            <a:avLst/>
          </a:prstGeom>
        </p:spPr>
      </p:pic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MV Boli" pitchFamily="2" charset="0"/>
              </a:rPr>
              <a:t>Puri Amanvilas</a:t>
            </a:r>
            <a:r>
              <a:rPr lang="en-US" sz="2800" dirty="0" smtClean="0">
                <a:solidFill>
                  <a:srgbClr val="FF0000"/>
                </a:solidFill>
                <a:cs typeface="MV Boli" pitchFamily="2" charset="0"/>
              </a:rPr>
              <a:t/>
            </a:r>
            <a:br>
              <a:rPr lang="en-US" sz="2800" dirty="0" smtClean="0">
                <a:solidFill>
                  <a:srgbClr val="FF0000"/>
                </a:solidFill>
                <a:cs typeface="MV Boli" pitchFamily="2" charset="0"/>
              </a:rPr>
            </a:br>
            <a:r>
              <a:rPr lang="en-US" sz="2800" dirty="0" smtClean="0">
                <a:solidFill>
                  <a:srgbClr val="FF0000"/>
                </a:solidFill>
                <a:cs typeface="MV Boli" pitchFamily="2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cs typeface="MV Boli" pitchFamily="2" charset="0"/>
              </a:rPr>
              <a:t>luxuria</a:t>
            </a:r>
            <a:r>
              <a:rPr lang="en-US" sz="3200" dirty="0" smtClean="0">
                <a:solidFill>
                  <a:srgbClr val="FF0000"/>
                </a:solidFill>
                <a:cs typeface="MV Boli" pitchFamily="2" charset="0"/>
              </a:rPr>
              <a:t> floors in sec-89, Greater Faridabad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488668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rnard MT Condensed" pitchFamily="18" charset="0"/>
              </a:rPr>
              <a:t>Website :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https://puriamanvilas.co.in/puri-luxuria-floors/</a:t>
            </a:r>
            <a:endParaRPr lang="en-US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purilogo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705600" y="228600"/>
            <a:ext cx="2133600" cy="533400"/>
          </a:xfrm>
          <a:prstGeom prst="rect">
            <a:avLst/>
          </a:prstGeom>
        </p:spPr>
      </p:pic>
      <p:pic>
        <p:nvPicPr>
          <p:cNvPr id="7" name="Picture 6" descr="purilogo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52400"/>
            <a:ext cx="542857" cy="533333"/>
          </a:xfrm>
          <a:prstGeom prst="rect">
            <a:avLst/>
          </a:prstGeom>
        </p:spPr>
      </p:pic>
      <p:pic>
        <p:nvPicPr>
          <p:cNvPr id="9" name="Content Placeholder 8" descr="AmanVilas Plot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0" y="2057400"/>
            <a:ext cx="9143999" cy="4343400"/>
          </a:xfrm>
        </p:spPr>
      </p:pic>
    </p:spTree>
  </p:cSld>
  <p:clrMapOvr>
    <a:masterClrMapping/>
  </p:clrMapOvr>
  <p:transition advClick="0" advTm="2000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MV Boli" pitchFamily="2" charset="0"/>
              </a:rPr>
              <a:t>Independent Plots, </a:t>
            </a: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cs typeface="MV Boli" pitchFamily="2" charset="0"/>
              </a:rPr>
              <a:t>Luxuria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MV Boli" pitchFamily="2" charset="0"/>
              </a:rPr>
              <a:t>-Lavender Floors</a:t>
            </a:r>
            <a:endParaRPr lang="en-US" sz="3200" b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88668"/>
            <a:ext cx="891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rnard MT Condensed" pitchFamily="18" charset="0"/>
              </a:rPr>
              <a:t>Website : </a:t>
            </a:r>
            <a:r>
              <a:rPr lang="en-U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https://puriconstructions.in/blog/2019/01/02/luxuria-floors-faridabad/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endParaRPr lang="en-US" dirty="0">
              <a:latin typeface="Bernard MT Condensed" pitchFamily="18" charset="0"/>
            </a:endParaRPr>
          </a:p>
        </p:txBody>
      </p:sp>
      <p:pic>
        <p:nvPicPr>
          <p:cNvPr id="6" name="Picture 5" descr="puri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228600"/>
            <a:ext cx="2971800" cy="533400"/>
          </a:xfrm>
          <a:prstGeom prst="rect">
            <a:avLst/>
          </a:prstGeom>
        </p:spPr>
      </p:pic>
      <p:pic>
        <p:nvPicPr>
          <p:cNvPr id="8" name="Content Placeholder 3" descr="puri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" cy="973832"/>
          </a:xfrm>
          <a:prstGeom prst="rect">
            <a:avLst/>
          </a:prstGeom>
        </p:spPr>
      </p:pic>
      <p:pic>
        <p:nvPicPr>
          <p:cNvPr id="10" name="Content Placeholder 9" descr="Project-Photo-30-Puri-Amanvilas-Faridabad-5091674_295_800_310_462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2386806"/>
            <a:ext cx="9143999" cy="4013994"/>
          </a:xfrm>
        </p:spPr>
      </p:pic>
    </p:spTree>
  </p:cSld>
  <p:clrMapOvr>
    <a:masterClrMapping/>
  </p:clrMapOvr>
  <p:transition advClick="0" advTm="2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8000" r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7030A0"/>
                </a:solidFill>
                <a:cs typeface="MV Boli" pitchFamily="2" charset="0"/>
              </a:rPr>
              <a:t>Puri AmanVilas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cs typeface="MV Boli" pitchFamily="2" charset="0"/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MV Boli" pitchFamily="2" charset="0"/>
              </a:rPr>
              <a:t/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  <a:cs typeface="MV Boli" pitchFamily="2" charset="0"/>
              </a:rPr>
            </a:br>
            <a:r>
              <a:rPr lang="en-US" sz="2800" dirty="0" smtClean="0">
                <a:solidFill>
                  <a:srgbClr val="7030A0"/>
                </a:solidFill>
                <a:cs typeface="MV Boli" pitchFamily="2" charset="0"/>
              </a:rPr>
              <a:t>Luxuria-FLOORS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MV Boli" pitchFamily="2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667000"/>
            <a:ext cx="8382000" cy="3459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latin typeface="+mj-lt"/>
              </a:rPr>
              <a:t>  </a:t>
            </a:r>
            <a:r>
              <a:rPr lang="en-US" dirty="0" smtClean="0">
                <a:solidFill>
                  <a:schemeClr val="bg1"/>
                </a:solidFill>
                <a:latin typeface="+mj-lt"/>
                <a:cs typeface="MV Boli" pitchFamily="2" charset="0"/>
              </a:rPr>
              <a:t>A gated community, residents at Puriamanvilas plots in Faridabad will have optimum access to all modern amenities and facilities</a:t>
            </a:r>
            <a:r>
              <a:rPr lang="en-US" sz="3600" dirty="0" smtClean="0">
                <a:solidFill>
                  <a:schemeClr val="bg1"/>
                </a:solidFill>
                <a:latin typeface="+mj-lt"/>
                <a:cs typeface="MV Boli" pitchFamily="2" charset="0"/>
              </a:rPr>
              <a:t>.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Call us : </a:t>
            </a:r>
            <a:r>
              <a:rPr lang="en-US" dirty="0">
                <a:solidFill>
                  <a:schemeClr val="bg1"/>
                </a:solidFill>
              </a:rPr>
              <a:t>9811730534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3246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rnard MT Condensed" pitchFamily="18" charset="0"/>
              </a:rPr>
              <a:t>Website :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https://puriamanvilas.co.in/puri-luxuria-floors/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endParaRPr lang="en-US" dirty="0">
              <a:latin typeface="Bernard MT Condensed" pitchFamily="18" charset="0"/>
            </a:endParaRPr>
          </a:p>
        </p:txBody>
      </p:sp>
      <p:pic>
        <p:nvPicPr>
          <p:cNvPr id="6" name="Picture 5" descr="puri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304800"/>
            <a:ext cx="2438400" cy="609600"/>
          </a:xfrm>
          <a:prstGeom prst="rect">
            <a:avLst/>
          </a:prstGeom>
        </p:spPr>
      </p:pic>
      <p:pic>
        <p:nvPicPr>
          <p:cNvPr id="7" name="Content Placeholder 3" descr="purilogo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228600"/>
            <a:ext cx="990600" cy="973832"/>
          </a:xfrm>
          <a:prstGeom prst="rect">
            <a:avLst/>
          </a:prstGeom>
        </p:spPr>
      </p:pic>
    </p:spTree>
  </p:cSld>
  <p:clrMapOvr>
    <a:masterClrMapping/>
  </p:clrMapOvr>
  <p:transition advClick="0" advTm="2000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Luxuria Floors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33478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ernard MT Condensed" pitchFamily="18" charset="0"/>
              </a:rPr>
              <a:t>Website : </a:t>
            </a:r>
            <a:r>
              <a:rPr lang="en-US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https://puriconstructions.in/blog/2019/01/02/luxuria-floors-faridabad/ </a:t>
            </a:r>
            <a:endParaRPr lang="en-US" sz="17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puri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2857" cy="533333"/>
          </a:xfrm>
          <a:prstGeom prst="rect">
            <a:avLst/>
          </a:prstGeom>
        </p:spPr>
      </p:pic>
      <p:pic>
        <p:nvPicPr>
          <p:cNvPr id="9" name="Content Placeholder 8" descr="Levender Floor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1371600"/>
            <a:ext cx="9143999" cy="4953000"/>
          </a:xfrm>
        </p:spPr>
      </p:pic>
      <p:pic>
        <p:nvPicPr>
          <p:cNvPr id="10" name="Picture 9" descr="puri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1800" y="152400"/>
            <a:ext cx="2133600" cy="533400"/>
          </a:xfrm>
          <a:prstGeom prst="rect">
            <a:avLst/>
          </a:prstGeom>
        </p:spPr>
      </p:pic>
    </p:spTree>
  </p:cSld>
  <p:clrMapOvr>
    <a:masterClrMapping/>
  </p:clrMapOvr>
  <p:transition advClick="0" advTm="2000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7000" r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MV Boli" pitchFamily="2" charset="0"/>
              </a:rPr>
              <a:t>Luxuria 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MV Boli" pitchFamily="2" charset="0"/>
              </a:rPr>
              <a:t>Floors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MV Boli" pitchFamily="2" charset="0"/>
              </a:rPr>
              <a:t> Faridabad</a:t>
            </a:r>
            <a:endParaRPr lang="en-US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76200" y="624840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rnard MT Condensed" pitchFamily="18" charset="0"/>
              </a:rPr>
              <a:t>Website :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https://puriamanvilas.co.in/puri-luxuria-floors/</a:t>
            </a:r>
            <a:endParaRPr lang="en-US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puri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228600"/>
            <a:ext cx="2133600" cy="533400"/>
          </a:xfrm>
          <a:prstGeom prst="rect">
            <a:avLst/>
          </a:prstGeom>
        </p:spPr>
      </p:pic>
      <p:pic>
        <p:nvPicPr>
          <p:cNvPr id="7" name="Picture 6" descr="purilogo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52400"/>
            <a:ext cx="542857" cy="533333"/>
          </a:xfrm>
          <a:prstGeom prst="rect">
            <a:avLst/>
          </a:prstGeom>
        </p:spPr>
      </p:pic>
      <p:pic>
        <p:nvPicPr>
          <p:cNvPr id="9" name="Content Placeholder 8" descr="Puri Aman Vilas.jpe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0" y="1600200"/>
            <a:ext cx="9144000" cy="4525963"/>
          </a:xfrm>
        </p:spPr>
      </p:pic>
    </p:spTree>
  </p:cSld>
  <p:clrMapOvr>
    <a:masterClrMapping/>
  </p:clrMapOvr>
  <p:transition advClick="0" advTm="2000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About us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     </a:t>
            </a:r>
            <a:r>
              <a:rPr lang="en-US" sz="2800" dirty="0" smtClean="0">
                <a:solidFill>
                  <a:schemeClr val="bg1"/>
                </a:solidFill>
                <a:latin typeface="+mj-lt"/>
                <a:cs typeface="MV Boli" pitchFamily="2" charset="0"/>
              </a:rPr>
              <a:t>PURI AMANVILAS PLOTS In 2018 Puri Amanvilas plots are very demandable in Faridabad. Puri construction had developed 100 acres gated township in sec- 89 greater Faridabad in which they have low thickness venture, independent plots, and lavender floors</a:t>
            </a:r>
            <a:r>
              <a:rPr lang="en-US" sz="2800" dirty="0" smtClean="0">
                <a:solidFill>
                  <a:schemeClr val="bg1"/>
                </a:solidFill>
                <a:latin typeface="Papyrus" pitchFamily="66" charset="0"/>
                <a:cs typeface="MV Boli" pitchFamily="2" charset="0"/>
              </a:rPr>
              <a:t>.</a:t>
            </a:r>
            <a:endParaRPr lang="en-US" sz="2400" dirty="0">
              <a:solidFill>
                <a:schemeClr val="bg1"/>
              </a:solidFill>
              <a:latin typeface="Papyrus" pitchFamily="66" charset="0"/>
            </a:endParaRPr>
          </a:p>
        </p:txBody>
      </p:sp>
      <p:pic>
        <p:nvPicPr>
          <p:cNvPr id="4" name="Picture 3" descr="purilogo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477000" y="228600"/>
            <a:ext cx="2438400" cy="609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62484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rnard MT Condensed" pitchFamily="18" charset="0"/>
                <a:cs typeface="Times New Roman" pitchFamily="18" charset="0"/>
              </a:rPr>
              <a:t>Website :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https://puriconstructions.in/luxuria-floors.html</a:t>
            </a:r>
            <a:r>
              <a:rPr lang="en-US" sz="2400" dirty="0" smtClean="0">
                <a:latin typeface="Bernard MT Condensed" pitchFamily="18" charset="0"/>
                <a:cs typeface="Times New Roman" pitchFamily="18" charset="0"/>
              </a:rPr>
              <a:t> </a:t>
            </a:r>
            <a:endParaRPr lang="en-US" dirty="0">
              <a:latin typeface="Bernard MT Condensed" pitchFamily="18" charset="0"/>
              <a:cs typeface="Times New Roman" pitchFamily="18" charset="0"/>
            </a:endParaRPr>
          </a:p>
        </p:txBody>
      </p:sp>
      <p:pic>
        <p:nvPicPr>
          <p:cNvPr id="7" name="Picture 6" descr="purilogo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228600"/>
            <a:ext cx="698047" cy="685800"/>
          </a:xfrm>
          <a:prstGeom prst="rect">
            <a:avLst/>
          </a:prstGeom>
        </p:spPr>
      </p:pic>
      <p:pic>
        <p:nvPicPr>
          <p:cNvPr id="8" name="Picture 7" descr="Luxuria-Lavender Floo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38600" y="4191000"/>
            <a:ext cx="4800600" cy="2133600"/>
          </a:xfrm>
          <a:prstGeom prst="rect">
            <a:avLst/>
          </a:prstGeom>
        </p:spPr>
      </p:pic>
    </p:spTree>
  </p:cSld>
  <p:clrMapOvr>
    <a:masterClrMapping/>
  </p:clrMapOvr>
  <p:transition advClick="0" advTm="2000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800" u="sng" dirty="0" smtClean="0">
                <a:solidFill>
                  <a:schemeClr val="accent2">
                    <a:lumMod val="75000"/>
                  </a:schemeClr>
                </a:solidFill>
                <a:cs typeface="MV Boli" pitchFamily="2" charset="0"/>
              </a:rPr>
              <a:t>Contact us</a:t>
            </a:r>
            <a:endParaRPr lang="en-US" sz="4800" dirty="0"/>
          </a:p>
        </p:txBody>
      </p:sp>
      <p:pic>
        <p:nvPicPr>
          <p:cNvPr id="4" name="Content Placeholder 3" descr="purilogo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2133600" cy="533400"/>
          </a:xfrm>
        </p:spPr>
      </p:pic>
      <p:sp>
        <p:nvSpPr>
          <p:cNvPr id="5" name="TextBox 4"/>
          <p:cNvSpPr txBox="1"/>
          <p:nvPr/>
        </p:nvSpPr>
        <p:spPr>
          <a:xfrm>
            <a:off x="685800" y="1981200"/>
            <a:ext cx="457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+mj-lt"/>
                <a:cs typeface="MV Boli" pitchFamily="2" charset="0"/>
              </a:rPr>
              <a:t>Puri construction presents Puri Amanvilas Luxuria floors of 3BHK,4BHK flats.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42672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Bernard MT Condensed" pitchFamily="18" charset="0"/>
              </a:rPr>
              <a:t>Call us  : </a:t>
            </a:r>
            <a:r>
              <a:rPr lang="en-US" sz="2400" dirty="0" smtClean="0">
                <a:solidFill>
                  <a:schemeClr val="bg1"/>
                </a:solidFill>
                <a:latin typeface="MV Boli" pitchFamily="2" charset="0"/>
                <a:cs typeface="MV Boli" pitchFamily="2" charset="0"/>
              </a:rPr>
              <a:t>9811730534</a:t>
            </a:r>
            <a:r>
              <a:rPr lang="en-US" sz="2400" dirty="0" smtClean="0">
                <a:solidFill>
                  <a:schemeClr val="bg1"/>
                </a:solidFill>
                <a:latin typeface="Bernard MT Condensed" pitchFamily="18" charset="0"/>
              </a:rPr>
              <a:t> </a:t>
            </a:r>
            <a:endParaRPr lang="en-US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4953000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Visit Our Site</a:t>
            </a:r>
            <a:endParaRPr lang="en-US" sz="280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7912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https://puriconstructions.in/luxuria-floors.html</a:t>
            </a:r>
            <a:endParaRPr lang="en-US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fromsi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457200"/>
            <a:ext cx="3546710" cy="5410200"/>
          </a:xfrm>
          <a:prstGeom prst="rect">
            <a:avLst/>
          </a:prstGeom>
        </p:spPr>
      </p:pic>
    </p:spTree>
  </p:cSld>
  <p:clrMapOvr>
    <a:masterClrMapping/>
  </p:clrMapOvr>
  <p:transition advClick="0" advTm="2000"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168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Puri Amanvilas 9811730534 Independent Plots, Luxuria-Lavender Floors </vt:lpstr>
      <vt:lpstr>Our Projects</vt:lpstr>
      <vt:lpstr>Puri Amanvilas  luxuria floors in sec-89, Greater Faridabad</vt:lpstr>
      <vt:lpstr>Independent Plots, Luxuria-Lavender Floors</vt:lpstr>
      <vt:lpstr>Puri AmanVilas  Luxuria-FLOORS </vt:lpstr>
      <vt:lpstr>Luxuria Floors</vt:lpstr>
      <vt:lpstr>Luxuria Floors Faridabad</vt:lpstr>
      <vt:lpstr>About us</vt:lpstr>
      <vt:lpstr>Contact 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Puri Amanvilas 9811730534 Independent Plots, Luxuria-Lavender Floors</dc:title>
  <dc:creator>vs2h</dc:creator>
  <cp:lastModifiedBy>vs2h</cp:lastModifiedBy>
  <cp:revision>52</cp:revision>
  <dcterms:created xsi:type="dcterms:W3CDTF">2019-01-16T06:01:06Z</dcterms:created>
  <dcterms:modified xsi:type="dcterms:W3CDTF">2019-01-16T10:40:17Z</dcterms:modified>
</cp:coreProperties>
</file>